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73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79" autoAdjust="0"/>
    <p:restoredTop sz="94660"/>
  </p:normalViewPr>
  <p:slideViewPr>
    <p:cSldViewPr snapToGrid="0">
      <p:cViewPr varScale="1">
        <p:scale>
          <a:sx n="67" d="100"/>
          <a:sy n="67" d="100"/>
        </p:scale>
        <p:origin x="652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ABCRegistrar@Verizon.ne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Forensic</a:t>
            </a:r>
            <a:br>
              <a:rPr lang="en-US" dirty="0"/>
            </a:br>
            <a:r>
              <a:rPr lang="en-US" dirty="0"/>
              <a:t>Science</a:t>
            </a:r>
            <a:br>
              <a:rPr lang="en-US" dirty="0"/>
            </a:br>
            <a:r>
              <a:rPr lang="en-US" dirty="0"/>
              <a:t>Assessment</a:t>
            </a:r>
            <a:br>
              <a:rPr lang="en-US" dirty="0"/>
            </a:br>
            <a:r>
              <a:rPr lang="en-US" dirty="0"/>
              <a:t>Test 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/>
              <a:t>Mike Healy, ABC-DA, ABC-FD, ABC-GKE</a:t>
            </a:r>
          </a:p>
          <a:p>
            <a:pPr algn="ctr"/>
            <a:r>
              <a:rPr lang="en-US" dirty="0"/>
              <a:t>ABC Registrar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2997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Programs who use FSAT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NJIT., Ohio Northern U., OHIO U., Pace U.</a:t>
            </a:r>
          </a:p>
          <a:p>
            <a:r>
              <a:rPr lang="en-US" dirty="0"/>
              <a:t>Penn State U., Saint Anselm College, U. of Findley</a:t>
            </a:r>
          </a:p>
          <a:p>
            <a:r>
              <a:rPr lang="en-US" dirty="0"/>
              <a:t>U. of North Texas, Waynesburg U., West Chester U.</a:t>
            </a:r>
          </a:p>
        </p:txBody>
      </p:sp>
    </p:spTree>
    <p:extLst>
      <p:ext uri="{BB962C8B-B14F-4D97-AF65-F5344CB8AC3E}">
        <p14:creationId xmlns:p14="http://schemas.microsoft.com/office/powerpoint/2010/main" val="2313737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FSAT Exams Administered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en-US" sz="3600" dirty="0"/>
              <a:t>2017  -  269</a:t>
            </a:r>
          </a:p>
          <a:p>
            <a:pPr algn="ctr"/>
            <a:r>
              <a:rPr lang="en-US" sz="3600" dirty="0"/>
              <a:t>2018  -  239</a:t>
            </a:r>
          </a:p>
          <a:p>
            <a:pPr algn="ctr"/>
            <a:r>
              <a:rPr lang="en-US" sz="3600" dirty="0"/>
              <a:t>2019  -  298</a:t>
            </a:r>
          </a:p>
          <a:p>
            <a:pPr algn="ctr"/>
            <a:r>
              <a:rPr lang="en-US" sz="3600" dirty="0"/>
              <a:t>2020  -      28</a:t>
            </a:r>
          </a:p>
          <a:p>
            <a:pPr algn="ctr"/>
            <a:r>
              <a:rPr lang="en-US" sz="3600" dirty="0"/>
              <a:t>2021  -    129    </a:t>
            </a:r>
          </a:p>
        </p:txBody>
      </p:sp>
    </p:spTree>
    <p:extLst>
      <p:ext uri="{BB962C8B-B14F-4D97-AF65-F5344CB8AC3E}">
        <p14:creationId xmlns:p14="http://schemas.microsoft.com/office/powerpoint/2010/main" val="20799216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Information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84310" y="1962151"/>
            <a:ext cx="10018713" cy="3829050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en-US" sz="3600" dirty="0"/>
              <a:t>Notify ABC Registrar of exam date at least </a:t>
            </a:r>
            <a:r>
              <a:rPr lang="en-US" sz="3600" b="1" dirty="0"/>
              <a:t>45 days </a:t>
            </a:r>
            <a:r>
              <a:rPr lang="en-US" sz="3600" dirty="0"/>
              <a:t>prior to selected date.</a:t>
            </a:r>
          </a:p>
          <a:p>
            <a:pPr algn="ctr"/>
            <a:r>
              <a:rPr lang="en-US" sz="3600" dirty="0"/>
              <a:t>Only typed Request for ABC </a:t>
            </a:r>
            <a:r>
              <a:rPr lang="en-US" sz="3600"/>
              <a:t>Examination Seat </a:t>
            </a:r>
            <a:r>
              <a:rPr lang="en-US" sz="3600" dirty="0"/>
              <a:t>forms will be accepted.  Fillable pdf version available on ABC website. Forms need </a:t>
            </a:r>
            <a:r>
              <a:rPr lang="en-US" sz="3600" dirty="0" err="1"/>
              <a:t>ot</a:t>
            </a:r>
            <a:r>
              <a:rPr lang="en-US" sz="3600" dirty="0"/>
              <a:t> be received at least </a:t>
            </a:r>
            <a:r>
              <a:rPr lang="en-US" sz="3600" b="1" dirty="0"/>
              <a:t>35 days </a:t>
            </a:r>
            <a:r>
              <a:rPr lang="en-US" sz="3600" dirty="0"/>
              <a:t>prior to exam date.</a:t>
            </a:r>
          </a:p>
          <a:p>
            <a:pPr algn="ctr"/>
            <a:r>
              <a:rPr lang="en-US" sz="3600" dirty="0"/>
              <a:t>Mail alphabetized list of  names and forms to </a:t>
            </a:r>
          </a:p>
          <a:p>
            <a:pPr marL="0" indent="0" algn="ctr">
              <a:buNone/>
            </a:pPr>
            <a:r>
              <a:rPr lang="en-US" sz="3600" dirty="0"/>
              <a:t>ABC Registrar </a:t>
            </a:r>
          </a:p>
          <a:p>
            <a:pPr marL="0" indent="0" algn="ctr">
              <a:buNone/>
            </a:pPr>
            <a:r>
              <a:rPr lang="en-US" sz="3600" dirty="0"/>
              <a:t>PO Box 1358</a:t>
            </a:r>
          </a:p>
          <a:p>
            <a:pPr marL="0" indent="0" algn="ctr">
              <a:buNone/>
            </a:pPr>
            <a:r>
              <a:rPr lang="en-US" sz="3600" dirty="0"/>
              <a:t> Palmetto, FL 34220</a:t>
            </a:r>
          </a:p>
        </p:txBody>
      </p:sp>
    </p:spTree>
    <p:extLst>
      <p:ext uri="{BB962C8B-B14F-4D97-AF65-F5344CB8AC3E}">
        <p14:creationId xmlns:p14="http://schemas.microsoft.com/office/powerpoint/2010/main" val="4797416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GRADUATE</a:t>
            </a:r>
            <a:br>
              <a:rPr lang="en-US" dirty="0"/>
            </a:br>
            <a:r>
              <a:rPr lang="en-US" dirty="0"/>
              <a:t>vs</a:t>
            </a:r>
            <a:br>
              <a:rPr lang="en-US" dirty="0"/>
            </a:br>
            <a:r>
              <a:rPr lang="en-US" dirty="0"/>
              <a:t>UNDERGRADUATE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dirty="0"/>
          </a:p>
          <a:p>
            <a:pPr algn="ctr"/>
            <a:r>
              <a:rPr lang="en-US" sz="3200" dirty="0"/>
              <a:t>ABC will only compare Graduate programs against each other.</a:t>
            </a:r>
          </a:p>
          <a:p>
            <a:pPr algn="ctr"/>
            <a:r>
              <a:rPr lang="en-US" sz="3200" dirty="0"/>
              <a:t>Undergraduate programs will have their own rankings.</a:t>
            </a:r>
          </a:p>
        </p:txBody>
      </p:sp>
    </p:spTree>
    <p:extLst>
      <p:ext uri="{BB962C8B-B14F-4D97-AF65-F5344CB8AC3E}">
        <p14:creationId xmlns:p14="http://schemas.microsoft.com/office/powerpoint/2010/main" val="23209738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Rankings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1" y="2724149"/>
            <a:ext cx="10018713" cy="3124201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You will have your students’ scores in 30 days!</a:t>
            </a:r>
          </a:p>
          <a:p>
            <a:pPr algn="ctr"/>
            <a:r>
              <a:rPr lang="en-US" sz="4000" dirty="0"/>
              <a:t>Rankings will be provided to institutions at the end of each six-month period.</a:t>
            </a:r>
          </a:p>
        </p:txBody>
      </p:sp>
    </p:spTree>
    <p:extLst>
      <p:ext uri="{BB962C8B-B14F-4D97-AF65-F5344CB8AC3E}">
        <p14:creationId xmlns:p14="http://schemas.microsoft.com/office/powerpoint/2010/main" val="41164377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1581150"/>
          </a:xfrm>
        </p:spPr>
        <p:txBody>
          <a:bodyPr/>
          <a:lstStyle/>
          <a:p>
            <a:r>
              <a:rPr lang="en-US" dirty="0"/>
              <a:t>QUESTION MIX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/>
              <a:t>The examination was totally redeveloped in Feb. 2022.</a:t>
            </a:r>
          </a:p>
          <a:p>
            <a:pPr algn="ctr"/>
            <a:r>
              <a:rPr lang="en-US" sz="3200" dirty="0"/>
              <a:t>A CONCENUS response to change type and number of questions was maintained.  Number of questions reduced to 200 with some addition and combining of  KSAs.</a:t>
            </a:r>
          </a:p>
          <a:p>
            <a:pPr algn="ctr"/>
            <a:r>
              <a:rPr lang="en-US" sz="3200" dirty="0"/>
              <a:t>FEPAC and COFSE were both represented to assist ABC in changing the questions to those submitted by professors and students from Forensic Science Programs.</a:t>
            </a:r>
          </a:p>
        </p:txBody>
      </p:sp>
    </p:spTree>
    <p:extLst>
      <p:ext uri="{BB962C8B-B14F-4D97-AF65-F5344CB8AC3E}">
        <p14:creationId xmlns:p14="http://schemas.microsoft.com/office/powerpoint/2010/main" val="30787017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/>
              <a:t>FSAT is a general knowledge exam which has been found to perform like similar exams.</a:t>
            </a:r>
          </a:p>
          <a:p>
            <a:pPr algn="ctr"/>
            <a:r>
              <a:rPr lang="en-US" dirty="0"/>
              <a:t>ABC is willing to listen and accept some suggestions from educators.</a:t>
            </a:r>
          </a:p>
          <a:p>
            <a:pPr algn="ctr"/>
            <a:r>
              <a:rPr lang="en-US" dirty="0"/>
              <a:t>Educators need to contribute to improve FSAT.</a:t>
            </a:r>
          </a:p>
          <a:p>
            <a:pPr algn="ctr"/>
            <a:r>
              <a:rPr lang="en-US" b="1" u="sng" dirty="0"/>
              <a:t>Submission of new questions for the database is encouraged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958649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/>
              <a:t>Mike Healy, ABC-DA, AB C-FD, ABC-GKE</a:t>
            </a:r>
          </a:p>
          <a:p>
            <a:pPr algn="ctr"/>
            <a:r>
              <a:rPr lang="en-US" sz="3200" dirty="0"/>
              <a:t>ABC Registrar</a:t>
            </a:r>
          </a:p>
          <a:p>
            <a:pPr algn="ctr"/>
            <a:r>
              <a:rPr lang="en-US" sz="3200" dirty="0">
                <a:hlinkClick r:id="rId2"/>
              </a:rPr>
              <a:t>ABCRegistrar@verizon.net</a:t>
            </a:r>
            <a:endParaRPr lang="en-US" sz="3200" dirty="0"/>
          </a:p>
          <a:p>
            <a:pPr algn="ctr"/>
            <a:r>
              <a:rPr lang="en-US" sz="3200" dirty="0"/>
              <a:t>Updated March 2022</a:t>
            </a:r>
          </a:p>
        </p:txBody>
      </p:sp>
    </p:spTree>
    <p:extLst>
      <p:ext uri="{BB962C8B-B14F-4D97-AF65-F5344CB8AC3E}">
        <p14:creationId xmlns:p14="http://schemas.microsoft.com/office/powerpoint/2010/main" val="3424350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FSAT ?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and when was it developed?</a:t>
            </a:r>
          </a:p>
          <a:p>
            <a:r>
              <a:rPr lang="en-US" dirty="0"/>
              <a:t>What is on the examination?</a:t>
            </a:r>
          </a:p>
          <a:p>
            <a:r>
              <a:rPr lang="en-US" dirty="0"/>
              <a:t>Who has given the exam?</a:t>
            </a:r>
          </a:p>
          <a:p>
            <a:r>
              <a:rPr lang="en-US" dirty="0"/>
              <a:t>How it has changed?</a:t>
            </a:r>
          </a:p>
        </p:txBody>
      </p:sp>
    </p:spTree>
    <p:extLst>
      <p:ext uri="{BB962C8B-B14F-4D97-AF65-F5344CB8AC3E}">
        <p14:creationId xmlns:p14="http://schemas.microsoft.com/office/powerpoint/2010/main" val="2388102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the beginning to present…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2006		Test Committee was formed by representatives from ABC, ASCLD,  						COFSE, FEPAC, and NIJ</a:t>
            </a:r>
          </a:p>
          <a:p>
            <a:r>
              <a:rPr lang="en-US" dirty="0"/>
              <a:t>2007        	Exam was piloted at the following institutions of higher education:</a:t>
            </a:r>
          </a:p>
          <a:p>
            <a:pPr marL="0" indent="0">
              <a:buNone/>
            </a:pPr>
            <a:r>
              <a:rPr lang="en-US" dirty="0"/>
              <a:t>			WVU, VCU, Ohio U, Marshall , EKU, Metro St. at Denver, Cedar Crest, and Arcadia</a:t>
            </a:r>
          </a:p>
          <a:p>
            <a:r>
              <a:rPr lang="en-US" dirty="0"/>
              <a:t>2008        	Results were found to be consistent with GRE, MCAT and ACS Analytical 					Chemistry Exam</a:t>
            </a:r>
          </a:p>
          <a:p>
            <a:r>
              <a:rPr lang="en-US" dirty="0"/>
              <a:t>2008		First version of FSAT administered.in April </a:t>
            </a:r>
          </a:p>
          <a:p>
            <a:r>
              <a:rPr lang="en-US" dirty="0"/>
              <a:t>2019  &amp; 2022  New version created by professors from Forensic Science Programs</a:t>
            </a:r>
          </a:p>
        </p:txBody>
      </p:sp>
    </p:spTree>
    <p:extLst>
      <p:ext uri="{BB962C8B-B14F-4D97-AF65-F5344CB8AC3E}">
        <p14:creationId xmlns:p14="http://schemas.microsoft.com/office/powerpoint/2010/main" val="1799055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KSAs</a:t>
            </a:r>
            <a:br>
              <a:rPr lang="en-US" dirty="0"/>
            </a:br>
            <a:r>
              <a:rPr lang="en-US" dirty="0"/>
              <a:t>General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History                                                     		5 questions                       </a:t>
            </a:r>
          </a:p>
          <a:p>
            <a:r>
              <a:rPr lang="en-US" dirty="0"/>
              <a:t>Crime Scene                                         		15 questions</a:t>
            </a:r>
          </a:p>
          <a:p>
            <a:r>
              <a:rPr lang="en-US" dirty="0"/>
              <a:t>QA\QC                                                    		5 questions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378575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KSAs</a:t>
            </a:r>
            <a:br>
              <a:rPr lang="en-US" dirty="0"/>
            </a:br>
            <a:r>
              <a:rPr lang="en-US" dirty="0"/>
              <a:t>General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Legal/Ethics							15 questions</a:t>
            </a:r>
          </a:p>
          <a:p>
            <a:r>
              <a:rPr lang="en-US" dirty="0"/>
              <a:t>Evidence Handling                                     	5 questions</a:t>
            </a:r>
          </a:p>
          <a:p>
            <a:r>
              <a:rPr lang="en-US" dirty="0"/>
              <a:t>Safety									5 questions</a:t>
            </a:r>
          </a:p>
          <a:p>
            <a:r>
              <a:rPr lang="en-US" dirty="0"/>
              <a:t>Statistics	                                                 	10 questions 	</a:t>
            </a:r>
          </a:p>
        </p:txBody>
      </p:sp>
    </p:spTree>
    <p:extLst>
      <p:ext uri="{BB962C8B-B14F-4D97-AF65-F5344CB8AC3E}">
        <p14:creationId xmlns:p14="http://schemas.microsoft.com/office/powerpoint/2010/main" val="1991405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43FCF-3181-4E13-88AB-2B342B73C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2" y="-152400"/>
            <a:ext cx="10018711" cy="3048000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+mn-lt"/>
              </a:rPr>
              <a:t>KSAs</a:t>
            </a:r>
            <a:br>
              <a:rPr lang="en-US" sz="4000" dirty="0">
                <a:latin typeface="+mn-lt"/>
              </a:rPr>
            </a:br>
            <a:r>
              <a:rPr lang="en-US" sz="4000" dirty="0">
                <a:latin typeface="+mn-lt"/>
              </a:rPr>
              <a:t>General Sciences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9EB66F-CB8F-4386-9BFB-8722B0DC9E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84310" y="3086099"/>
            <a:ext cx="10018713" cy="3047999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Biology	                                                        	 7 questions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Chemistry	                                                	 7 questions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Metrics									5 questions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Physics                                                      		6 questions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985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KSAs</a:t>
            </a:r>
            <a:br>
              <a:rPr lang="en-US" dirty="0"/>
            </a:br>
            <a:r>
              <a:rPr lang="en-US" dirty="0"/>
              <a:t>Specific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Forensic Biology/DNA	                             			25 questions</a:t>
            </a:r>
          </a:p>
          <a:p>
            <a:r>
              <a:rPr lang="en-US" dirty="0"/>
              <a:t>Drugs/Toxicology                           					25 questions</a:t>
            </a:r>
          </a:p>
          <a:p>
            <a:r>
              <a:rPr lang="en-US" dirty="0"/>
              <a:t>Firearms/ Pattern/Question Documents		25 questions</a:t>
            </a:r>
          </a:p>
          <a:p>
            <a:r>
              <a:rPr lang="en-US" dirty="0"/>
              <a:t>Trace Evidence/Fire Debris              	 			25 questions</a:t>
            </a:r>
          </a:p>
        </p:txBody>
      </p:sp>
    </p:spTree>
    <p:extLst>
      <p:ext uri="{BB962C8B-B14F-4D97-AF65-F5344CB8AC3E}">
        <p14:creationId xmlns:p14="http://schemas.microsoft.com/office/powerpoint/2010/main" val="24777132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KSAs</a:t>
            </a:r>
            <a:br>
              <a:rPr lang="en-US" dirty="0"/>
            </a:br>
            <a:r>
              <a:rPr lang="en-US" dirty="0"/>
              <a:t>Specific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Digital Evidence						3 questions</a:t>
            </a:r>
          </a:p>
          <a:p>
            <a:r>
              <a:rPr lang="en-US" dirty="0"/>
              <a:t>Forensic Anthropology					3 questions</a:t>
            </a:r>
          </a:p>
          <a:p>
            <a:r>
              <a:rPr lang="en-US" dirty="0"/>
              <a:t>Forensic Entomology					3 questions</a:t>
            </a:r>
          </a:p>
          <a:p>
            <a:r>
              <a:rPr lang="en-US" dirty="0"/>
              <a:t>Forensic Pathology						3 questions</a:t>
            </a:r>
          </a:p>
          <a:p>
            <a:r>
              <a:rPr lang="en-US" dirty="0"/>
              <a:t>Photography							3 questions	</a:t>
            </a:r>
          </a:p>
        </p:txBody>
      </p:sp>
    </p:spTree>
    <p:extLst>
      <p:ext uri="{BB962C8B-B14F-4D97-AF65-F5344CB8AC3E}">
        <p14:creationId xmlns:p14="http://schemas.microsoft.com/office/powerpoint/2010/main" val="41575641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Programs who have used FSAT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Alvernia U. , Arcadia U., Boston U., Cedar Crest College</a:t>
            </a:r>
          </a:p>
          <a:p>
            <a:r>
              <a:rPr lang="en-US" dirty="0"/>
              <a:t>Columbia College, Eastern Nazarene College, Fairmont State U., Husson U.</a:t>
            </a:r>
          </a:p>
          <a:p>
            <a:r>
              <a:rPr lang="en-US" dirty="0"/>
              <a:t>FL International U., IUPUI, Keystone College, Madonna U., Marshall U.</a:t>
            </a:r>
          </a:p>
        </p:txBody>
      </p:sp>
    </p:spTree>
    <p:extLst>
      <p:ext uri="{BB962C8B-B14F-4D97-AF65-F5344CB8AC3E}">
        <p14:creationId xmlns:p14="http://schemas.microsoft.com/office/powerpoint/2010/main" val="20653982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819</TotalTime>
  <Words>714</Words>
  <Application>Microsoft Office PowerPoint</Application>
  <PresentationFormat>Widescreen</PresentationFormat>
  <Paragraphs>83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Corbel</vt:lpstr>
      <vt:lpstr>Parallax</vt:lpstr>
      <vt:lpstr>Forensic Science Assessment Test  </vt:lpstr>
      <vt:lpstr>What is the FSAT ? </vt:lpstr>
      <vt:lpstr>In the beginning to present…</vt:lpstr>
      <vt:lpstr>KSAs General</vt:lpstr>
      <vt:lpstr>KSAs General</vt:lpstr>
      <vt:lpstr>KSAs General Sciences </vt:lpstr>
      <vt:lpstr>KSAs Specific</vt:lpstr>
      <vt:lpstr>KSAs Specific</vt:lpstr>
      <vt:lpstr>Programs who have used FSAT</vt:lpstr>
      <vt:lpstr>More Programs who use FSAT</vt:lpstr>
      <vt:lpstr>FSAT Exams Administered</vt:lpstr>
      <vt:lpstr>General Information</vt:lpstr>
      <vt:lpstr>GRADUATE vs UNDERGRADUATE</vt:lpstr>
      <vt:lpstr>Rankings</vt:lpstr>
      <vt:lpstr>QUESTION MIX</vt:lpstr>
      <vt:lpstr>CONCLUSION</vt:lpstr>
      <vt:lpstr>THANK YOU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Forensic Science Assessment Test</dc:title>
  <dc:creator>Mike Healy</dc:creator>
  <cp:lastModifiedBy>Healy</cp:lastModifiedBy>
  <cp:revision>63</cp:revision>
  <dcterms:created xsi:type="dcterms:W3CDTF">2015-02-13T04:54:50Z</dcterms:created>
  <dcterms:modified xsi:type="dcterms:W3CDTF">2022-03-24T19:56:00Z</dcterms:modified>
</cp:coreProperties>
</file>